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71" d="100"/>
          <a:sy n="71" d="100"/>
        </p:scale>
        <p:origin x="1428" y="72"/>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darksky.net.</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Azure Machine Learning service and the Azure Machine Learning SDK to register the model in Azure ML's model registry and automatically deploy the model to an Azure Kubernetes Service (AKS)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notebook that is executed also writes the summarized flight delay predictions to an Azure SQL Database. This data will be used by Power BI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an Azure SQL Database table written to by the automated batch scoring process run in an Azure Databricks notebook.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service, you can deploy Docker-based container images with a single command to Azure Kubernetes Service managed by the Azure ML workspace.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Machine Learning service provides APIs that you can use to retrain your models. You can also use the APIs to update existing deployments with updated versions of the model. As part of the data science workflow, you recreate the model in your experimentation environment. Then, you register the model with Azure Machine Learning service model registry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3/11/2020 11:36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High-level architecture diagram showing solution components.">
            <a:extLst>
              <a:ext uri="{FF2B5EF4-FFF2-40B4-BE49-F238E27FC236}">
                <a16:creationId xmlns:a16="http://schemas.microsoft.com/office/drawing/2014/main" id="{2BB2E73E-13D9-4CFB-A0B2-C87897A4D092}"/>
              </a:ext>
            </a:extLst>
          </p:cNvPr>
          <p:cNvPicPr>
            <a:picLocks noChangeAspect="1"/>
          </p:cNvPicPr>
          <p:nvPr/>
        </p:nvPicPr>
        <p:blipFill>
          <a:blip r:embed="rId3"/>
          <a:stretch>
            <a:fillRect/>
          </a:stretch>
        </p:blipFill>
        <p:spPr>
          <a:xfrm>
            <a:off x="1168872" y="1066223"/>
            <a:ext cx="9955127" cy="542097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5" name="Picture 4" descr="Blob storage contains prepared historical flight delay data. Azure Databricks is used to export trained model to Azure Machine Learning service, then deploy it to Azure Kubernetes Service.">
            <a:extLst>
              <a:ext uri="{FF2B5EF4-FFF2-40B4-BE49-F238E27FC236}">
                <a16:creationId xmlns:a16="http://schemas.microsoft.com/office/drawing/2014/main" id="{C42A9FC9-D8AA-4270-A61C-3CAB49CABD84}"/>
              </a:ext>
            </a:extLst>
          </p:cNvPr>
          <p:cNvPicPr>
            <a:picLocks noChangeAspect="1"/>
          </p:cNvPicPr>
          <p:nvPr/>
        </p:nvPicPr>
        <p:blipFill>
          <a:blip r:embed="rId3"/>
          <a:stretch>
            <a:fillRect/>
          </a:stretch>
        </p:blipFill>
        <p:spPr>
          <a:xfrm>
            <a:off x="1086206" y="2365847"/>
            <a:ext cx="10019588" cy="40465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5350</Words>
  <Application>Microsoft Office PowerPoint</Application>
  <PresentationFormat>Widescreen</PresentationFormat>
  <Paragraphs>305</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- 2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2020-03-11T15:45:13Z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